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0F1D5-BDC4-4D32-943E-CAA7C0A86FB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DC6C9-A8BE-4595-AE1F-EF662FD70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5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C6C9-A8BE-4595-AE1F-EF662FD709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9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183" y="1700808"/>
            <a:ext cx="8496944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КРАТКАЯ ПРЕЗЕНТАЦИЯ ОБРАЗОВАТЕЛЬНОЙ ПРОГРАММЫ ДОШКОЛЬНОГО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___________________________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Муниципального автономного дошкольного образовательного учреждения “Детский сад “Родничок” по/ст. Выдрино” МО “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Кабанский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район” РБ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013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344888" cy="510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04663"/>
            <a:ext cx="813690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Содержание образовательной области</a:t>
            </a:r>
          </a:p>
          <a:p>
            <a:pPr algn="ctr"/>
            <a:r>
              <a:rPr lang="ru-RU" sz="2800" dirty="0"/>
              <a:t>«Физическое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1456992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Содержание образовательной области:</a:t>
            </a:r>
          </a:p>
          <a:p>
            <a:pPr algn="ctr"/>
            <a:r>
              <a:rPr lang="ru-RU" dirty="0"/>
              <a:t>«Социально-коммуникативное развитие»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1716"/>
            <a:ext cx="4608512" cy="533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10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9288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Содержание образовательной области</a:t>
            </a:r>
          </a:p>
          <a:p>
            <a:pPr algn="ctr"/>
            <a:r>
              <a:rPr lang="ru-RU" sz="3200" dirty="0"/>
              <a:t>«Речевое развитие»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6832"/>
            <a:ext cx="421583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506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42493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Содержание образовательной области</a:t>
            </a:r>
          </a:p>
          <a:p>
            <a:pPr algn="ctr"/>
            <a:r>
              <a:rPr lang="ru-RU" sz="3200" dirty="0"/>
              <a:t>«Познавательное развитие»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373463" cy="500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04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Содержание образовательной области</a:t>
            </a:r>
          </a:p>
          <a:p>
            <a:pPr algn="ctr"/>
            <a:r>
              <a:rPr lang="ru-RU" sz="3200" dirty="0"/>
              <a:t>«Художественно-эстетическое развитие»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02" y="1700808"/>
            <a:ext cx="478504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678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249" y="264645"/>
            <a:ext cx="806489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РАБОЧАЯ ПРОГРАММА ВОСПИТАНИЯ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/>
            <a:r>
              <a:rPr lang="ru-RU" sz="28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1.Инвариантная (базовая):</a:t>
            </a:r>
          </a:p>
          <a:p>
            <a:pPr algn="just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Личностное развитие каждого ребёнка с учётом его индивидуальности и</a:t>
            </a:r>
          </a:p>
          <a:p>
            <a:pPr algn="just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позитивной социализации детей на основе</a:t>
            </a:r>
          </a:p>
          <a:p>
            <a:pPr algn="just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традиционных ценностей российского общества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u="sng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Вариативная (определённая ДОО)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ответственного отношения к месту своего проживания, формирование потребности поддерживать в чистоте территорию ДОО и прилегающих территорий.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56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571" y="188640"/>
            <a:ext cx="8795917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ВЗАИМОДЕЙСТВИЕ С СЕМЬЯМИ ОБУЧАЮЩИХСЯ: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8" y="1404105"/>
            <a:ext cx="9124422" cy="404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4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0" r="11222"/>
          <a:stretch/>
        </p:blipFill>
        <p:spPr bwMode="auto">
          <a:xfrm>
            <a:off x="0" y="1496833"/>
            <a:ext cx="9104742" cy="5327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325533"/>
            <a:ext cx="910474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ЗАДАЧИ ВЗАИМОДЕЙСТВИЯ С РОДИТЕЛЯМИ:</a:t>
            </a:r>
          </a:p>
        </p:txBody>
      </p:sp>
    </p:spTree>
    <p:extLst>
      <p:ext uri="{BB962C8B-B14F-4D97-AF65-F5344CB8AC3E}">
        <p14:creationId xmlns:p14="http://schemas.microsoft.com/office/powerpoint/2010/main" val="426275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43743"/>
            <a:ext cx="7275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НАПРАВЛЕНИЯ ВЗАИМОДЕЙСТВИЯ</a:t>
            </a:r>
            <a:r>
              <a:rPr lang="ru-RU" dirty="0"/>
              <a:t>: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446" y="1209506"/>
            <a:ext cx="5309834" cy="535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309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96952"/>
            <a:ext cx="3345929" cy="326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836712"/>
            <a:ext cx="842493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ВОПРОСЫ, ПРЕДЛОЖЕНИЯ И ЗАМЕЧАНИЯ К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ПРОГРАММЕ ВАШИХ ДЕТЕЙ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ОСТАВИТЬ ЗДЕСЬ:</a:t>
            </a:r>
          </a:p>
        </p:txBody>
      </p:sp>
    </p:spTree>
    <p:extLst>
      <p:ext uri="{BB962C8B-B14F-4D97-AF65-F5344CB8AC3E}">
        <p14:creationId xmlns:p14="http://schemas.microsoft.com/office/powerpoint/2010/main" val="244599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35292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РАЗРАБОТАНА В СООТВЕТСТВИИ С: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22902"/>
              </p:ext>
            </p:extLst>
          </p:nvPr>
        </p:nvGraphicFramePr>
        <p:xfrm>
          <a:off x="467544" y="1397000"/>
          <a:ext cx="8352928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Федеральным государственным образовательным стандартом дошкольного образования (далее – Стандарт)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Федеральной образовательной программой дошкольного образования (далее – ФОП ДО).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5"/>
            <a:ext cx="1944217" cy="197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732" y="3522569"/>
            <a:ext cx="2025401" cy="20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88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разностороннее развитие ребенка на основе духовно-нравственных ценностей российского народа, исторических и национально-культурных традиций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34481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Программа реализуется в группах общеразвивающей направленности, как программа психолого-педагогической поддержки,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01927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Реализуется в течение всего периода пребывания детей в детском саду от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прекращения образовательных отношений.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5019273"/>
            <a:ext cx="6552728" cy="0"/>
          </a:xfrm>
          <a:prstGeom prst="line">
            <a:avLst/>
          </a:prstGeom>
          <a:ln w="28575">
            <a:solidFill>
              <a:srgbClr val="00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6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48883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Программа состоит из двух частей: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564904"/>
            <a:ext cx="3528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Обязательная часть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(занимает 90% от её общего объёма)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2564904"/>
            <a:ext cx="33843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Вариативная часть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(часть,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формируемая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участниками образовательных отношений – занимает 10%</a:t>
            </a:r>
          </a:p>
        </p:txBody>
      </p:sp>
    </p:spTree>
    <p:extLst>
      <p:ext uri="{BB962C8B-B14F-4D97-AF65-F5344CB8AC3E}">
        <p14:creationId xmlns:p14="http://schemas.microsoft.com/office/powerpoint/2010/main" val="426868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02"/>
            <a:ext cx="682000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Обязательная часть представлена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79208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Федеральной образовательной программой дошкольного образования (ФОП ДО)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утверждена Приказом Министерства просвещения Российской федерации №1028 от 25 ноября 2022г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Реализуется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педагогическими работниками ДОО во всех помещениях и на территории детского сада, со всеми детьми ДОО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25144"/>
            <a:ext cx="1748682" cy="17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57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6512" y="433255"/>
            <a:ext cx="384137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Вариативная часть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299534"/>
            <a:ext cx="84249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Парциальная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«Выходи играть во двор» </a:t>
            </a:r>
            <a:endParaRPr lang="ru-RU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дополняет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содержание образовательной области «Физическое развитие» Реализуется педагогическими работниками ДОО в форме игровых культурных практик на прогулке, со всеми детьми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ДОО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350" y="4437112"/>
            <a:ext cx="1665070" cy="1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93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464" y="1700808"/>
            <a:ext cx="80648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Парциальная программа </a:t>
            </a:r>
          </a:p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«Цветные ладошки»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дополняет содержание образовательной области «Художественно-эстетическое развитие» Реализуется педагогическими работниками ДОО в форме культурных практик на занятиях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 всеми детьми ДОО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585" y="4730296"/>
            <a:ext cx="17557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54226" y="548680"/>
            <a:ext cx="384137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</a:rPr>
              <a:t>Вариативная часть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71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29" y="1628800"/>
            <a:ext cx="7547942" cy="484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820891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41918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0891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ОБРАЗОВАТЕЛЬНЫЕ ОБЛАСТИ, ОБЕСПЕЧИВАЮЩИЕ РАЗНОСТОРОННЕЕ РАЗВИТИЕ ДЕТЕЙ В СООТВЕТСТВИИ СО СТАНДАРТОМ ДОШКОЛЬНОГО ОБРАЗОВАНИЯ: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85846" y="1610865"/>
            <a:ext cx="2628292" cy="1266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Физическое развитие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03451" y="3068960"/>
            <a:ext cx="282631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Социально-коммуникативное развитие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5586" y="3068960"/>
            <a:ext cx="2556284" cy="1296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Художественно-эстетическое развитие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9692" y="4828086"/>
            <a:ext cx="2700300" cy="1362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Речевое развитие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4828085"/>
            <a:ext cx="2700300" cy="1362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Познавательное развитие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45330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416</Words>
  <Application>Microsoft Office PowerPoint</Application>
  <PresentationFormat>Экран (4:3)</PresentationFormat>
  <Paragraphs>74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Катенька</dc:creator>
  <cp:lastModifiedBy>Катенька</cp:lastModifiedBy>
  <cp:revision>14</cp:revision>
  <dcterms:created xsi:type="dcterms:W3CDTF">2023-10-12T04:19:15Z</dcterms:created>
  <dcterms:modified xsi:type="dcterms:W3CDTF">2023-10-12T08:29:25Z</dcterms:modified>
</cp:coreProperties>
</file>