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4C8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0F1D5-BDC4-4D32-943E-CAA7C0A86FBB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DC6C9-A8BE-4595-AE1F-EF662FD709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159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DC6C9-A8BE-4595-AE1F-EF662FD7094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991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183" y="1700808"/>
            <a:ext cx="8496944" cy="28931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КРАТКАЯ ПРЕЗЕНТАЦИЯ ОБРАЗОВАТЕЛЬНОЙ ПРОГРАММЫ ДОШКОЛЬНОГО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___________________________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Муниципального автономного дошкольного образовательного учреждения “Детский сад “Родничок” по/ст. Выдрино” МО “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Кабанский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 район” РБ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013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628800"/>
            <a:ext cx="4344888" cy="5100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552" y="404663"/>
            <a:ext cx="8136904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/>
              <a:t>Содержание образовательной области</a:t>
            </a:r>
          </a:p>
          <a:p>
            <a:pPr algn="ctr"/>
            <a:r>
              <a:rPr lang="ru-RU" sz="2800" dirty="0"/>
              <a:t>«Физическое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1456992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92088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Содержание образовательной области:</a:t>
            </a:r>
          </a:p>
          <a:p>
            <a:pPr algn="ctr"/>
            <a:r>
              <a:rPr lang="ru-RU" dirty="0"/>
              <a:t>«Социально-коммуникативное развитие»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261716"/>
            <a:ext cx="4608512" cy="5334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102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992888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Содержание образовательной области</a:t>
            </a:r>
          </a:p>
          <a:p>
            <a:pPr algn="ctr"/>
            <a:r>
              <a:rPr lang="ru-RU" sz="3200" dirty="0"/>
              <a:t>«Речевое развитие»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16832"/>
            <a:ext cx="4215833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1506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424936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Содержание образовательной области</a:t>
            </a:r>
          </a:p>
          <a:p>
            <a:pPr algn="ctr"/>
            <a:r>
              <a:rPr lang="ru-RU" sz="3200" dirty="0"/>
              <a:t>«Познавательное развитие»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00808"/>
            <a:ext cx="4373463" cy="5004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6047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992888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Содержание образовательной области</a:t>
            </a:r>
          </a:p>
          <a:p>
            <a:pPr algn="ctr"/>
            <a:r>
              <a:rPr lang="ru-RU" sz="3200" dirty="0"/>
              <a:t>«Художественно-эстетическое развитие»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102" y="1700808"/>
            <a:ext cx="4785048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678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249" y="264645"/>
            <a:ext cx="806489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РАБОЧАЯ ПРОГРАММА ВОСПИТАНИЯ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980728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algn="ctr"/>
            <a:r>
              <a:rPr lang="ru-RU" sz="2800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1.Инвариантная (базовая):</a:t>
            </a:r>
          </a:p>
          <a:p>
            <a:pPr algn="just"/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Личностное развитие каждого ребёнка с учётом его индивидуальности и</a:t>
            </a:r>
          </a:p>
          <a:p>
            <a:pPr algn="just"/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условий для позитивной социализации детей на основе</a:t>
            </a:r>
          </a:p>
          <a:p>
            <a:pPr algn="just"/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традиционных ценностей российского общества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u="sng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Вариативная (определённая ДОО)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ответственного отношения к месту своего проживания, формирование потребности поддерживать в чистоте территорию ДОО и прилегающих территорий.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256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571" y="188640"/>
            <a:ext cx="8795917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ВЗАИМОДЕЙСТВИЕ С СЕМЬЯМИ ОБУЧАЮЩИХСЯ: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8" y="1404105"/>
            <a:ext cx="9124422" cy="4041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547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0" r="11222"/>
          <a:stretch/>
        </p:blipFill>
        <p:spPr bwMode="auto">
          <a:xfrm>
            <a:off x="0" y="1496833"/>
            <a:ext cx="9104742" cy="532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325533"/>
            <a:ext cx="9104742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ЗАДАЧИ ВЗАИМОДЕЙСТВИЯ С РОДИТЕЛЯМИ:</a:t>
            </a:r>
          </a:p>
        </p:txBody>
      </p:sp>
    </p:spTree>
    <p:extLst>
      <p:ext uri="{BB962C8B-B14F-4D97-AF65-F5344CB8AC3E}">
        <p14:creationId xmlns:p14="http://schemas.microsoft.com/office/powerpoint/2010/main" val="4262756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43743"/>
            <a:ext cx="7275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НАПРАВЛЕНИЯ ВЗАИМОДЕЙСТВИЯ</a:t>
            </a:r>
            <a:r>
              <a:rPr lang="ru-RU" dirty="0"/>
              <a:t>: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446" y="1209506"/>
            <a:ext cx="5309834" cy="5354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309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96952"/>
            <a:ext cx="3345929" cy="326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836712"/>
            <a:ext cx="8424936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ВОПРОСЫ, ПРЕДЛОЖЕНИЯ И ЗАМЕЧАНИЯ К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ОБРАЗОВАТЕЛЬНОЙ ПРОГРАММЕ ВАШИХ ДЕТЕЙ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ОСТАВИТЬ ЗДЕСЬ:</a:t>
            </a:r>
          </a:p>
        </p:txBody>
      </p:sp>
    </p:spTree>
    <p:extLst>
      <p:ext uri="{BB962C8B-B14F-4D97-AF65-F5344CB8AC3E}">
        <p14:creationId xmlns:p14="http://schemas.microsoft.com/office/powerpoint/2010/main" val="244599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352928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ОБРАЗОВАТЕЛЬНАЯ ПРОГРАММА ДОШКОЛЬНОГО ОБРАЗОВАНИЯ РАЗРАБОТАНА В СООТВЕТСТВИИ С: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22902"/>
              </p:ext>
            </p:extLst>
          </p:nvPr>
        </p:nvGraphicFramePr>
        <p:xfrm>
          <a:off x="467544" y="1397000"/>
          <a:ext cx="8352928" cy="502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76464"/>
                <a:gridCol w="41764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Федеральным государственным образовательным стандартом дошкольного образования (далее – Стандарт)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Федеральной образовательной программой дошкольного образования (далее – ФОП ДО).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73015"/>
            <a:ext cx="1944217" cy="1974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732" y="3522569"/>
            <a:ext cx="2025401" cy="20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0887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920880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u="sng" dirty="0">
                <a:latin typeface="Times New Roman" pitchFamily="18" charset="0"/>
                <a:cs typeface="Times New Roman" pitchFamily="18" charset="0"/>
              </a:rPr>
              <a:t>Цель Программы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разностороннее развитие ребенка на основе духовно-нравственных ценностей российского народа, исторических и национально-культурных традиций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44812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Программа реализуется в группах общеразвивающей направленности, как программа психолого-педагогической поддержки, позитивной социализации и индивидуализации, развития личности детей дошкольного возраста и определяет комплекс основных характеристик дошкольного образования.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019273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Реализуется в течение всего периода пребывания детей в детском саду от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прекращения образовательных отношений.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99592" y="5019273"/>
            <a:ext cx="6552728" cy="0"/>
          </a:xfrm>
          <a:prstGeom prst="line">
            <a:avLst/>
          </a:prstGeom>
          <a:ln w="28575">
            <a:solidFill>
              <a:srgbClr val="00FF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6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7488831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Программа состоит из двух частей: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2564904"/>
            <a:ext cx="3528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Обязательная часть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(занимает 90% от её общего объёма)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60032" y="2564904"/>
            <a:ext cx="33843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Вариативная часть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(часть,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формируемая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участниками образовательных отношений – занимает 10%</a:t>
            </a:r>
          </a:p>
        </p:txBody>
      </p:sp>
    </p:spTree>
    <p:extLst>
      <p:ext uri="{BB962C8B-B14F-4D97-AF65-F5344CB8AC3E}">
        <p14:creationId xmlns:p14="http://schemas.microsoft.com/office/powerpoint/2010/main" val="4268682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02"/>
            <a:ext cx="6820009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Обязательная часть представлена</a:t>
            </a:r>
            <a:r>
              <a:rPr lang="ru-RU" dirty="0"/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628800"/>
            <a:ext cx="792088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Федеральной образовательной программой дошкольного образования (ФОП ДО)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утверждена Приказом Министерства просвещения Российской федерации №1028 от 25 ноября 2022г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Реализуется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педагогическими работниками ДОО во всех помещениях и на территории детского сада, со всеми детьми ДОО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25144"/>
            <a:ext cx="1748682" cy="174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357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6512" y="433255"/>
            <a:ext cx="3841373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600" dirty="0"/>
              <a:t>Вариативная часть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7524" y="1299534"/>
            <a:ext cx="842493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Парциальная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программа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«Выходи играть во двор» </a:t>
            </a:r>
            <a:endParaRPr lang="ru-RU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дополняет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содержание образовательной области «Физическое развитие» Реализуется педагогическими работниками ДОО в форме игровых культурных практик на прогулке, со всеми детьми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ДОО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350" y="4437112"/>
            <a:ext cx="1665070" cy="149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693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2464" y="1700808"/>
            <a:ext cx="806489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Парциальная программа </a:t>
            </a:r>
          </a:p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«Цветные ладошки»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дополняет содержание образовательной области «Художественно-эстетическое развитие» Реализуется педагогическими работниками ДОО в форме культурных практик на занятиях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изодеятельности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со всеми детьми ДОО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585" y="4730296"/>
            <a:ext cx="1755775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54226" y="548680"/>
            <a:ext cx="3841373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lvl="0"/>
            <a:r>
              <a:rPr lang="ru-RU" sz="3600" dirty="0">
                <a:solidFill>
                  <a:prstClr val="black"/>
                </a:solidFill>
              </a:rPr>
              <a:t>Вариативная часть</a:t>
            </a:r>
            <a:endParaRPr lang="ru-RU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71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29" y="1628800"/>
            <a:ext cx="7547942" cy="484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404664"/>
            <a:ext cx="8208912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ОСВОЕНИЯ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141918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08912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ОБРАЗОВАТЕЛЬНЫЕ ОБЛАСТИ, ОБЕСПЕЧИВАЮЩИЕ РАЗНОСТОРОННЕЕ РАЗВИТИЕ ДЕТЕЙ В СООТВЕТСТВИИ СО СТАНДАРТОМ ДОШКОЛЬНОГО ОБРАЗОВАНИЯ: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185846" y="1610865"/>
            <a:ext cx="2628292" cy="1266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Физическое развитие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803451" y="3068960"/>
            <a:ext cx="282631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Социально-коммуникативное развитие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45586" y="3068960"/>
            <a:ext cx="2556284" cy="12961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Художественно-эстетическое развитие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9692" y="4828086"/>
            <a:ext cx="2700300" cy="13622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Речевое развитие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932040" y="4828085"/>
            <a:ext cx="2700300" cy="13622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Познавательное развитие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45330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416</Words>
  <Application>Microsoft Office PowerPoint</Application>
  <PresentationFormat>Экран (4:3)</PresentationFormat>
  <Paragraphs>74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Катенька</dc:creator>
  <cp:lastModifiedBy>Катенька</cp:lastModifiedBy>
  <cp:revision>14</cp:revision>
  <dcterms:created xsi:type="dcterms:W3CDTF">2023-10-12T04:19:15Z</dcterms:created>
  <dcterms:modified xsi:type="dcterms:W3CDTF">2023-10-12T08:29:25Z</dcterms:modified>
</cp:coreProperties>
</file>